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42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97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88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99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69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14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03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09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5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08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91978-718F-43BC-BAFE-344CC218FBE1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57B01-1E8B-4233-AE02-92EABB7A4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57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itchFamily="18" charset="0"/>
                <a:ea typeface="Cambria" pitchFamily="18" charset="0"/>
              </a:rPr>
              <a:t>PLANNING</a:t>
            </a:r>
            <a:r>
              <a:rPr lang="en-IN" dirty="0" smtClean="0">
                <a:latin typeface="Cambria" pitchFamily="18" charset="0"/>
                <a:ea typeface="Cambria" pitchFamily="18" charset="0"/>
              </a:rPr>
              <a:t> </a:t>
            </a:r>
            <a:endParaRPr lang="en-IN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7920880" cy="6120680"/>
          </a:xfrm>
        </p:spPr>
      </p:pic>
    </p:spTree>
    <p:extLst>
      <p:ext uri="{BB962C8B-B14F-4D97-AF65-F5344CB8AC3E}">
        <p14:creationId xmlns:p14="http://schemas.microsoft.com/office/powerpoint/2010/main" val="37925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920880" cy="4837032"/>
          </a:xfrm>
        </p:spPr>
      </p:pic>
    </p:spTree>
    <p:extLst>
      <p:ext uri="{BB962C8B-B14F-4D97-AF65-F5344CB8AC3E}">
        <p14:creationId xmlns:p14="http://schemas.microsoft.com/office/powerpoint/2010/main" val="6342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8208912" cy="5275804"/>
          </a:xfrm>
        </p:spPr>
      </p:pic>
    </p:spTree>
    <p:extLst>
      <p:ext uri="{BB962C8B-B14F-4D97-AF65-F5344CB8AC3E}">
        <p14:creationId xmlns:p14="http://schemas.microsoft.com/office/powerpoint/2010/main" val="20562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8352928" cy="5544615"/>
          </a:xfrm>
        </p:spPr>
      </p:pic>
    </p:spTree>
    <p:extLst>
      <p:ext uri="{BB962C8B-B14F-4D97-AF65-F5344CB8AC3E}">
        <p14:creationId xmlns:p14="http://schemas.microsoft.com/office/powerpoint/2010/main" val="3418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1"/>
            <a:ext cx="8064895" cy="5353136"/>
          </a:xfrm>
        </p:spPr>
      </p:pic>
    </p:spTree>
    <p:extLst>
      <p:ext uri="{BB962C8B-B14F-4D97-AF65-F5344CB8AC3E}">
        <p14:creationId xmlns:p14="http://schemas.microsoft.com/office/powerpoint/2010/main" val="27367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7920880" cy="5166251"/>
          </a:xfrm>
        </p:spPr>
      </p:pic>
    </p:spTree>
    <p:extLst>
      <p:ext uri="{BB962C8B-B14F-4D97-AF65-F5344CB8AC3E}">
        <p14:creationId xmlns:p14="http://schemas.microsoft.com/office/powerpoint/2010/main" val="36632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692696"/>
            <a:ext cx="7416824" cy="5194830"/>
          </a:xfrm>
        </p:spPr>
      </p:pic>
    </p:spTree>
    <p:extLst>
      <p:ext uri="{BB962C8B-B14F-4D97-AF65-F5344CB8AC3E}">
        <p14:creationId xmlns:p14="http://schemas.microsoft.com/office/powerpoint/2010/main" val="272361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5"/>
            <a:ext cx="7920880" cy="5022796"/>
          </a:xfrm>
        </p:spPr>
      </p:pic>
    </p:spTree>
    <p:extLst>
      <p:ext uri="{BB962C8B-B14F-4D97-AF65-F5344CB8AC3E}">
        <p14:creationId xmlns:p14="http://schemas.microsoft.com/office/powerpoint/2010/main" val="266045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2"/>
            <a:ext cx="8136904" cy="4817419"/>
          </a:xfrm>
        </p:spPr>
      </p:pic>
    </p:spTree>
    <p:extLst>
      <p:ext uri="{BB962C8B-B14F-4D97-AF65-F5344CB8AC3E}">
        <p14:creationId xmlns:p14="http://schemas.microsoft.com/office/powerpoint/2010/main" val="27508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704855" cy="4631095"/>
          </a:xfrm>
        </p:spPr>
      </p:pic>
    </p:spTree>
    <p:extLst>
      <p:ext uri="{BB962C8B-B14F-4D97-AF65-F5344CB8AC3E}">
        <p14:creationId xmlns:p14="http://schemas.microsoft.com/office/powerpoint/2010/main" val="5941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SYLLABUS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Planning</a:t>
            </a:r>
            <a:r>
              <a:rPr lang="en-IN" dirty="0" smtClean="0"/>
              <a:t> - Definition of Classical Planning, </a:t>
            </a:r>
          </a:p>
          <a:p>
            <a:r>
              <a:rPr lang="en-IN" dirty="0" smtClean="0"/>
              <a:t>Algorithms for Planning with State Space Search,</a:t>
            </a:r>
          </a:p>
          <a:p>
            <a:r>
              <a:rPr lang="en-IN" dirty="0" smtClean="0"/>
              <a:t> Planning Graphs, </a:t>
            </a:r>
          </a:p>
          <a:p>
            <a:r>
              <a:rPr lang="en-IN" dirty="0" smtClean="0"/>
              <a:t>other Classical Planning Approaches, </a:t>
            </a:r>
          </a:p>
          <a:p>
            <a:r>
              <a:rPr lang="en-IN" dirty="0" smtClean="0"/>
              <a:t>Analysis of Planning approaches. </a:t>
            </a:r>
          </a:p>
          <a:p>
            <a:r>
              <a:rPr lang="en-IN" dirty="0" smtClean="0"/>
              <a:t>Hierarchical Planning.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07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632847" cy="4978806"/>
          </a:xfrm>
        </p:spPr>
      </p:pic>
    </p:spTree>
    <p:extLst>
      <p:ext uri="{BB962C8B-B14F-4D97-AF65-F5344CB8AC3E}">
        <p14:creationId xmlns:p14="http://schemas.microsoft.com/office/powerpoint/2010/main" val="17488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4"/>
            <a:ext cx="7920880" cy="5208559"/>
          </a:xfrm>
        </p:spPr>
      </p:pic>
    </p:spTree>
    <p:extLst>
      <p:ext uri="{BB962C8B-B14F-4D97-AF65-F5344CB8AC3E}">
        <p14:creationId xmlns:p14="http://schemas.microsoft.com/office/powerpoint/2010/main" val="37922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692696"/>
            <a:ext cx="7920880" cy="5199593"/>
          </a:xfrm>
        </p:spPr>
      </p:pic>
    </p:spTree>
    <p:extLst>
      <p:ext uri="{BB962C8B-B14F-4D97-AF65-F5344CB8AC3E}">
        <p14:creationId xmlns:p14="http://schemas.microsoft.com/office/powerpoint/2010/main" val="32373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9"/>
            <a:ext cx="8136903" cy="4978246"/>
          </a:xfrm>
        </p:spPr>
      </p:pic>
    </p:spTree>
    <p:extLst>
      <p:ext uri="{BB962C8B-B14F-4D97-AF65-F5344CB8AC3E}">
        <p14:creationId xmlns:p14="http://schemas.microsoft.com/office/powerpoint/2010/main" val="17759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8064895" cy="4196526"/>
          </a:xfrm>
        </p:spPr>
      </p:pic>
    </p:spTree>
    <p:extLst>
      <p:ext uri="{BB962C8B-B14F-4D97-AF65-F5344CB8AC3E}">
        <p14:creationId xmlns:p14="http://schemas.microsoft.com/office/powerpoint/2010/main" val="365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8352928" cy="5337725"/>
          </a:xfrm>
        </p:spPr>
      </p:pic>
    </p:spTree>
    <p:extLst>
      <p:ext uri="{BB962C8B-B14F-4D97-AF65-F5344CB8AC3E}">
        <p14:creationId xmlns:p14="http://schemas.microsoft.com/office/powerpoint/2010/main" val="37879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548680"/>
            <a:ext cx="7992888" cy="5324557"/>
          </a:xfrm>
        </p:spPr>
      </p:pic>
    </p:spTree>
    <p:extLst>
      <p:ext uri="{BB962C8B-B14F-4D97-AF65-F5344CB8AC3E}">
        <p14:creationId xmlns:p14="http://schemas.microsoft.com/office/powerpoint/2010/main" val="42020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36712"/>
            <a:ext cx="8280919" cy="5256584"/>
          </a:xfrm>
        </p:spPr>
      </p:pic>
    </p:spTree>
    <p:extLst>
      <p:ext uri="{BB962C8B-B14F-4D97-AF65-F5344CB8AC3E}">
        <p14:creationId xmlns:p14="http://schemas.microsoft.com/office/powerpoint/2010/main" val="11560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208911" cy="5616624"/>
          </a:xfrm>
        </p:spPr>
      </p:pic>
    </p:spTree>
    <p:extLst>
      <p:ext uri="{BB962C8B-B14F-4D97-AF65-F5344CB8AC3E}">
        <p14:creationId xmlns:p14="http://schemas.microsoft.com/office/powerpoint/2010/main" val="723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8352927" cy="5223409"/>
          </a:xfrm>
        </p:spPr>
      </p:pic>
    </p:spTree>
    <p:extLst>
      <p:ext uri="{BB962C8B-B14F-4D97-AF65-F5344CB8AC3E}">
        <p14:creationId xmlns:p14="http://schemas.microsoft.com/office/powerpoint/2010/main" val="25565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8640960" cy="5688632"/>
          </a:xfrm>
        </p:spPr>
      </p:pic>
    </p:spTree>
    <p:extLst>
      <p:ext uri="{BB962C8B-B14F-4D97-AF65-F5344CB8AC3E}">
        <p14:creationId xmlns:p14="http://schemas.microsoft.com/office/powerpoint/2010/main" val="395700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920879" cy="5256584"/>
          </a:xfrm>
        </p:spPr>
      </p:pic>
    </p:spTree>
    <p:extLst>
      <p:ext uri="{BB962C8B-B14F-4D97-AF65-F5344CB8AC3E}">
        <p14:creationId xmlns:p14="http://schemas.microsoft.com/office/powerpoint/2010/main" val="694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0688"/>
            <a:ext cx="8229600" cy="5062723"/>
          </a:xfrm>
        </p:spPr>
      </p:pic>
    </p:spTree>
    <p:extLst>
      <p:ext uri="{BB962C8B-B14F-4D97-AF65-F5344CB8AC3E}">
        <p14:creationId xmlns:p14="http://schemas.microsoft.com/office/powerpoint/2010/main" val="1860224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92696"/>
            <a:ext cx="8229600" cy="5235634"/>
          </a:xfrm>
        </p:spPr>
      </p:pic>
    </p:spTree>
    <p:extLst>
      <p:ext uri="{BB962C8B-B14F-4D97-AF65-F5344CB8AC3E}">
        <p14:creationId xmlns:p14="http://schemas.microsoft.com/office/powerpoint/2010/main" val="1410624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4744"/>
            <a:ext cx="8229600" cy="4202010"/>
          </a:xfrm>
        </p:spPr>
      </p:pic>
    </p:spTree>
    <p:extLst>
      <p:ext uri="{BB962C8B-B14F-4D97-AF65-F5344CB8AC3E}">
        <p14:creationId xmlns:p14="http://schemas.microsoft.com/office/powerpoint/2010/main" val="313253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6712"/>
            <a:ext cx="8229600" cy="4723130"/>
          </a:xfrm>
        </p:spPr>
      </p:pic>
    </p:spTree>
    <p:extLst>
      <p:ext uri="{BB962C8B-B14F-4D97-AF65-F5344CB8AC3E}">
        <p14:creationId xmlns:p14="http://schemas.microsoft.com/office/powerpoint/2010/main" val="1899289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1" y="620688"/>
            <a:ext cx="8082077" cy="5505475"/>
          </a:xfrm>
        </p:spPr>
      </p:pic>
    </p:spTree>
    <p:extLst>
      <p:ext uri="{BB962C8B-B14F-4D97-AF65-F5344CB8AC3E}">
        <p14:creationId xmlns:p14="http://schemas.microsoft.com/office/powerpoint/2010/main" val="293469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0" y="476672"/>
            <a:ext cx="7334339" cy="5649491"/>
          </a:xfrm>
        </p:spPr>
      </p:pic>
    </p:spTree>
    <p:extLst>
      <p:ext uri="{BB962C8B-B14F-4D97-AF65-F5344CB8AC3E}">
        <p14:creationId xmlns:p14="http://schemas.microsoft.com/office/powerpoint/2010/main" val="2387051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656"/>
            <a:ext cx="8229600" cy="5832648"/>
          </a:xfrm>
        </p:spPr>
      </p:pic>
    </p:spTree>
    <p:extLst>
      <p:ext uri="{BB962C8B-B14F-4D97-AF65-F5344CB8AC3E}">
        <p14:creationId xmlns:p14="http://schemas.microsoft.com/office/powerpoint/2010/main" val="562297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664"/>
            <a:ext cx="8229600" cy="5760640"/>
          </a:xfrm>
        </p:spPr>
      </p:pic>
    </p:spTree>
    <p:extLst>
      <p:ext uri="{BB962C8B-B14F-4D97-AF65-F5344CB8AC3E}">
        <p14:creationId xmlns:p14="http://schemas.microsoft.com/office/powerpoint/2010/main" val="890239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9" y="476672"/>
            <a:ext cx="8164482" cy="5976664"/>
          </a:xfrm>
        </p:spPr>
      </p:pic>
    </p:spTree>
    <p:extLst>
      <p:ext uri="{BB962C8B-B14F-4D97-AF65-F5344CB8AC3E}">
        <p14:creationId xmlns:p14="http://schemas.microsoft.com/office/powerpoint/2010/main" val="89120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48680"/>
            <a:ext cx="8424935" cy="5832648"/>
          </a:xfrm>
        </p:spPr>
      </p:pic>
    </p:spTree>
    <p:extLst>
      <p:ext uri="{BB962C8B-B14F-4D97-AF65-F5344CB8AC3E}">
        <p14:creationId xmlns:p14="http://schemas.microsoft.com/office/powerpoint/2010/main" val="31460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20688"/>
            <a:ext cx="7992887" cy="5688632"/>
          </a:xfrm>
        </p:spPr>
      </p:pic>
    </p:spTree>
    <p:extLst>
      <p:ext uri="{BB962C8B-B14F-4D97-AF65-F5344CB8AC3E}">
        <p14:creationId xmlns:p14="http://schemas.microsoft.com/office/powerpoint/2010/main" val="38085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6672"/>
            <a:ext cx="8136903" cy="5688632"/>
          </a:xfrm>
        </p:spPr>
      </p:pic>
    </p:spTree>
    <p:extLst>
      <p:ext uri="{BB962C8B-B14F-4D97-AF65-F5344CB8AC3E}">
        <p14:creationId xmlns:p14="http://schemas.microsoft.com/office/powerpoint/2010/main" val="15152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920880" cy="5400600"/>
          </a:xfrm>
        </p:spPr>
      </p:pic>
    </p:spTree>
    <p:extLst>
      <p:ext uri="{BB962C8B-B14F-4D97-AF65-F5344CB8AC3E}">
        <p14:creationId xmlns:p14="http://schemas.microsoft.com/office/powerpoint/2010/main" val="7652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620688"/>
            <a:ext cx="7992888" cy="5472608"/>
          </a:xfrm>
        </p:spPr>
      </p:pic>
    </p:spTree>
    <p:extLst>
      <p:ext uri="{BB962C8B-B14F-4D97-AF65-F5344CB8AC3E}">
        <p14:creationId xmlns:p14="http://schemas.microsoft.com/office/powerpoint/2010/main" val="261354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64704"/>
            <a:ext cx="7848872" cy="5400600"/>
          </a:xfrm>
        </p:spPr>
      </p:pic>
    </p:spTree>
    <p:extLst>
      <p:ext uri="{BB962C8B-B14F-4D97-AF65-F5344CB8AC3E}">
        <p14:creationId xmlns:p14="http://schemas.microsoft.com/office/powerpoint/2010/main" val="28992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34</Words>
  <Application>Microsoft Office PowerPoint</Application>
  <PresentationFormat>On-screen Show (4:3)</PresentationFormat>
  <Paragraphs>8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PLANNING 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</dc:title>
  <dc:creator>Lenovo</dc:creator>
  <cp:lastModifiedBy>Lenovo</cp:lastModifiedBy>
  <cp:revision>28</cp:revision>
  <dcterms:created xsi:type="dcterms:W3CDTF">2024-06-18T04:56:43Z</dcterms:created>
  <dcterms:modified xsi:type="dcterms:W3CDTF">2024-06-27T10:45:05Z</dcterms:modified>
</cp:coreProperties>
</file>